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2" d="100"/>
          <a:sy n="102" d="100"/>
        </p:scale>
        <p:origin x="72" y="9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6969397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04379" y="1156359"/>
            <a:ext cx="6210300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340815" y="2587192"/>
            <a:ext cx="3936533" cy="4001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340815" y="4027606"/>
            <a:ext cx="3668714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需要具备很多基本子程序，提前准备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D2DBD3-8175-93B2-6BF2-12D40C783CB3}"/>
              </a:ext>
            </a:extLst>
          </p:cNvPr>
          <p:cNvSpPr/>
          <p:nvPr/>
        </p:nvSpPr>
        <p:spPr>
          <a:xfrm>
            <a:off x="5801194" y="4593430"/>
            <a:ext cx="5982818" cy="180934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要求包含：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给出中间过程和数据，结论和分析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方便我修改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发送邮件：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（容量大）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报告可以修改后重交，评分以最后一次为准，（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）截止第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节课结束</a:t>
            </a:r>
            <a:endParaRPr 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36760</TotalTime>
  <Words>415</Words>
  <Application>Microsoft Office PowerPoint</Application>
  <PresentationFormat>宽屏</PresentationFormat>
  <Paragraphs>57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243</cp:revision>
  <dcterms:created xsi:type="dcterms:W3CDTF">2022-10-24T14:28:29Z</dcterms:created>
  <dcterms:modified xsi:type="dcterms:W3CDTF">2023-08-16T02:50:33Z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